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F2ADA-55CC-4C8C-BD11-1339983E771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1FC1A-3596-49C0-A8BC-8FCB8A7BF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EAE56-6D60-430B-BBA7-F46EA0A37C60}" type="datetimeFigureOut">
              <a:rPr lang="en-US" smtClean="0"/>
              <a:pPr/>
              <a:t>5/25/2012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21CBA-04B9-4D0B-88F5-0BB2FC62B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76200"/>
            <a:ext cx="6858000" cy="914400"/>
          </a:xfrm>
        </p:spPr>
        <p:txBody>
          <a:bodyPr>
            <a:prstTxWarp prst="textTriangle">
              <a:avLst>
                <a:gd name="adj" fmla="val 43788"/>
              </a:avLst>
            </a:prstTxWarp>
          </a:bodyPr>
          <a:lstStyle/>
          <a:p>
            <a:r>
              <a:rPr lang="en-US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Bookman Old Style" pitchFamily="18" charset="0"/>
              </a:rPr>
              <a:t>BUY IT NOW!!!</a:t>
            </a:r>
            <a:endParaRPr lang="en-US" dirty="0">
              <a:ln w="17780" cmpd="sng">
                <a:solidFill>
                  <a:srgbClr val="C00000"/>
                </a:solidFill>
                <a:prstDash val="solid"/>
                <a:miter lim="800000"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3500" dist="50800" dir="108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  <a:latin typeface="Bookman Old Style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85800" y="5562600"/>
            <a:ext cx="8077200" cy="1143000"/>
            <a:chOff x="76200" y="5029200"/>
            <a:chExt cx="8991600" cy="1676400"/>
          </a:xfrm>
        </p:grpSpPr>
        <p:sp>
          <p:nvSpPr>
            <p:cNvPr id="5" name="Down Ribbon 4"/>
            <p:cNvSpPr/>
            <p:nvPr/>
          </p:nvSpPr>
          <p:spPr>
            <a:xfrm>
              <a:off x="76200" y="5029200"/>
              <a:ext cx="8991600" cy="1676400"/>
            </a:xfrm>
            <a:prstGeom prst="ribbon">
              <a:avLst>
                <a:gd name="adj1" fmla="val 21879"/>
                <a:gd name="adj2" fmla="val 60576"/>
              </a:avLst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62200" y="5638800"/>
              <a:ext cx="4343400" cy="838200"/>
            </a:xfrm>
            <a:prstGeom prst="rect">
              <a:avLst/>
            </a:prstGeom>
            <a:noFill/>
          </p:spPr>
          <p:txBody>
            <a:bodyPr wrap="square" rtlCol="0">
              <a:prstTxWarp prst="textChevronInverted">
                <a:avLst>
                  <a:gd name="adj" fmla="val 73762"/>
                </a:avLst>
              </a:prstTxWarp>
              <a:spAutoFit/>
            </a:bodyPr>
            <a:lstStyle/>
            <a:p>
              <a:pPr algn="ctr"/>
              <a:r>
                <a:rPr lang="en-US" sz="2000" b="1" dirty="0" smtClean="0">
                  <a:ln w="17780" cmpd="sng">
                    <a:solidFill>
                      <a:schemeClr val="bg1"/>
                    </a:solidFill>
                    <a:prstDash val="solid"/>
                    <a:miter lim="800000"/>
                  </a:ln>
                  <a:solidFill>
                    <a:srgbClr val="C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  <a:outerShdw blurRad="50800" algn="tl" rotWithShape="0">
                      <a:srgbClr val="000000"/>
                    </a:outerShdw>
                    <a:reflection blurRad="6350" stA="55000" endA="300" endPos="45500" dir="5400000" sy="-100000" algn="bl" rotWithShape="0"/>
                  </a:effectLst>
                  <a:latin typeface="Bookman Old Style" pitchFamily="18" charset="0"/>
                </a:rPr>
                <a:t>A.L.L. </a:t>
              </a:r>
              <a:r>
                <a:rPr lang="en-US" sz="2000" b="1" i="1" dirty="0" smtClean="0">
                  <a:ln w="17780" cmpd="sng">
                    <a:solidFill>
                      <a:schemeClr val="bg1"/>
                    </a:solidFill>
                    <a:prstDash val="solid"/>
                    <a:miter lim="800000"/>
                  </a:ln>
                  <a:solidFill>
                    <a:srgbClr val="92D05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  <a:outerShdw blurRad="50800" algn="tl" rotWithShape="0">
                      <a:srgbClr val="000000"/>
                    </a:outerShdw>
                    <a:reflection blurRad="6350" stA="55000" endA="300" endPos="45500" dir="5400000" sy="-100000" algn="bl" rotWithShape="0"/>
                  </a:effectLst>
                  <a:latin typeface="Bookman Old Style" pitchFamily="18" charset="0"/>
                </a:rPr>
                <a:t>Green</a:t>
              </a:r>
              <a:r>
                <a:rPr lang="en-US" sz="2000" b="1" i="1" dirty="0" smtClean="0">
                  <a:ln w="17780" cmpd="sng">
                    <a:solidFill>
                      <a:schemeClr val="bg1"/>
                    </a:solidFill>
                    <a:prstDash val="solid"/>
                    <a:miter lim="800000"/>
                  </a:ln>
                  <a:solidFill>
                    <a:srgbClr val="C00000"/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  <a:outerShdw blurRad="50800" algn="tl" rotWithShape="0">
                      <a:srgbClr val="000000"/>
                    </a:outerShdw>
                    <a:reflection blurRad="6350" stA="55000" endA="300" endPos="45500" dir="5400000" sy="-100000" algn="bl" rotWithShape="0"/>
                  </a:effectLst>
                  <a:latin typeface="Bookman Old Style" pitchFamily="18" charset="0"/>
                </a:rPr>
                <a:t> Inc.</a:t>
              </a:r>
              <a:endParaRPr lang="en-US" sz="2000" b="1" i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50800" algn="tl" rotWithShape="0">
                    <a:srgbClr val="000000"/>
                  </a:outerShdw>
                  <a:reflection blurRad="6350" stA="55000" endA="300" endPos="45500" dir="5400000" sy="-100000" algn="bl" rotWithShape="0"/>
                </a:effectLst>
                <a:latin typeface="Bookman Old Style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6200" y="2895600"/>
            <a:ext cx="8915400" cy="1905000"/>
            <a:chOff x="100140" y="2438400"/>
            <a:chExt cx="8967660" cy="1981200"/>
          </a:xfrm>
        </p:grpSpPr>
        <p:pic>
          <p:nvPicPr>
            <p:cNvPr id="1026" name="Picture 2" descr="http://4.bp.blogspot.com/_5tKvwoPy9SM/SwVE316l1sI/AAAAAAAAHCg/POSEHsSszrg/s1600/10105661H9063006_t764a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140" y="2438400"/>
              <a:ext cx="3024060" cy="1981200"/>
            </a:xfrm>
            <a:prstGeom prst="rect">
              <a:avLst/>
            </a:prstGeom>
            <a:noFill/>
          </p:spPr>
        </p:pic>
        <p:pic>
          <p:nvPicPr>
            <p:cNvPr id="1028" name="Picture 4" descr="http://www.cleancutlawnstn.com/images/p5124868_zy43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19800" y="2438400"/>
              <a:ext cx="3048000" cy="1981200"/>
            </a:xfrm>
            <a:prstGeom prst="rect">
              <a:avLst/>
            </a:prstGeom>
            <a:noFill/>
          </p:spPr>
        </p:pic>
        <p:grpSp>
          <p:nvGrpSpPr>
            <p:cNvPr id="15" name="Group 14"/>
            <p:cNvGrpSpPr/>
            <p:nvPr/>
          </p:nvGrpSpPr>
          <p:grpSpPr>
            <a:xfrm>
              <a:off x="3276600" y="2590800"/>
              <a:ext cx="1905000" cy="738664"/>
              <a:chOff x="3200400" y="2895600"/>
              <a:chExt cx="2190750" cy="738664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200400" y="2895600"/>
                <a:ext cx="219075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FFFF00"/>
                    </a:solidFill>
                    <a:latin typeface="Bookman Old Style" pitchFamily="18" charset="0"/>
                  </a:rPr>
                  <a:t>From This </a:t>
                </a:r>
              </a:p>
              <a:p>
                <a:endParaRPr lang="en-US" dirty="0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rot="10800000">
                <a:off x="3200402" y="3429000"/>
                <a:ext cx="1840229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4114800" y="3429000"/>
              <a:ext cx="1600200" cy="738664"/>
              <a:chOff x="4114800" y="3657600"/>
              <a:chExt cx="1600200" cy="738664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4114800" y="3657600"/>
                <a:ext cx="160020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rgbClr val="FFFF00"/>
                    </a:solidFill>
                    <a:latin typeface="Bookman Old Style" pitchFamily="18" charset="0"/>
                  </a:rPr>
                  <a:t>To This</a:t>
                </a:r>
              </a:p>
              <a:p>
                <a:endParaRPr lang="en-US" dirty="0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>
                <a:off x="4343400" y="4114800"/>
                <a:ext cx="12954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TextBox 24"/>
          <p:cNvSpPr txBox="1"/>
          <p:nvPr/>
        </p:nvSpPr>
        <p:spPr>
          <a:xfrm>
            <a:off x="2819400" y="1219200"/>
            <a:ext cx="3276600" cy="9144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strike="sngStrike" dirty="0" smtClean="0">
                <a:ln w="17780" cmpd="sng">
                  <a:solidFill>
                    <a:srgbClr val="00B050"/>
                  </a:solidFill>
                  <a:prstDash val="solid"/>
                  <a:miter lim="800000"/>
                </a:ln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Bookman Old Style" pitchFamily="18" charset="0"/>
              </a:rPr>
              <a:t>The Easy Cut</a:t>
            </a:r>
            <a:endParaRPr lang="en-US" strike="sngStrike" dirty="0">
              <a:ln w="17780" cmpd="sng">
                <a:solidFill>
                  <a:srgbClr val="00B050"/>
                </a:solidFill>
                <a:prstDash val="solid"/>
                <a:miter lim="800000"/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Bookman Old Style" pitchFamily="18" charset="0"/>
            </a:endParaRPr>
          </a:p>
        </p:txBody>
      </p:sp>
      <p:pic>
        <p:nvPicPr>
          <p:cNvPr id="29" name="Picture 2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143000"/>
            <a:ext cx="2286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16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BUY IT NOW!!!</vt:lpstr>
    </vt:vector>
  </TitlesOfParts>
  <Company>San Antonio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BUY IT NOW!!!</dc:title>
  <dc:creator>lorenac1008</dc:creator>
  <cp:lastModifiedBy>lorenac1008</cp:lastModifiedBy>
  <cp:revision>14</cp:revision>
  <dcterms:created xsi:type="dcterms:W3CDTF">2012-05-24T16:53:50Z</dcterms:created>
  <dcterms:modified xsi:type="dcterms:W3CDTF">2012-05-25T18:30:57Z</dcterms:modified>
</cp:coreProperties>
</file>